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265" autoAdjust="0"/>
    <p:restoredTop sz="94660"/>
  </p:normalViewPr>
  <p:slideViewPr>
    <p:cSldViewPr>
      <p:cViewPr varScale="1">
        <p:scale>
          <a:sx n="64" d="100"/>
          <a:sy n="64" d="100"/>
        </p:scale>
        <p:origin x="-1382" y="-7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7F2311-1E20-4DE0-B2C8-F39F42BB8B60}" type="datetimeFigureOut">
              <a:rPr lang="ru-RU" smtClean="0"/>
              <a:pPr/>
              <a:t>17.04.2023</a:t>
            </a:fld>
            <a:endParaRPr lang="ru-RU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CD39E8-D8C6-435C-99F2-A4F15960133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7F2311-1E20-4DE0-B2C8-F39F42BB8B60}" type="datetimeFigureOut">
              <a:rPr lang="ru-RU" smtClean="0"/>
              <a:pPr/>
              <a:t>17.04.2023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CD39E8-D8C6-435C-99F2-A4F15960133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7F2311-1E20-4DE0-B2C8-F39F42BB8B60}" type="datetimeFigureOut">
              <a:rPr lang="ru-RU" smtClean="0"/>
              <a:pPr/>
              <a:t>17.04.2023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CD39E8-D8C6-435C-99F2-A4F15960133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7F2311-1E20-4DE0-B2C8-F39F42BB8B60}" type="datetimeFigureOut">
              <a:rPr lang="ru-RU" smtClean="0"/>
              <a:pPr/>
              <a:t>17.04.2023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CD39E8-D8C6-435C-99F2-A4F15960133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7F2311-1E20-4DE0-B2C8-F39F42BB8B60}" type="datetimeFigureOut">
              <a:rPr lang="ru-RU" smtClean="0"/>
              <a:pPr/>
              <a:t>17.04.2023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CD39E8-D8C6-435C-99F2-A4F15960133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7F2311-1E20-4DE0-B2C8-F39F42BB8B60}" type="datetimeFigureOut">
              <a:rPr lang="ru-RU" smtClean="0"/>
              <a:pPr/>
              <a:t>17.04.2023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CD39E8-D8C6-435C-99F2-A4F15960133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7F2311-1E20-4DE0-B2C8-F39F42BB8B60}" type="datetimeFigureOut">
              <a:rPr lang="ru-RU" smtClean="0"/>
              <a:pPr/>
              <a:t>17.04.2023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CD39E8-D8C6-435C-99F2-A4F15960133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7F2311-1E20-4DE0-B2C8-F39F42BB8B60}" type="datetimeFigureOut">
              <a:rPr lang="ru-RU" smtClean="0"/>
              <a:pPr/>
              <a:t>17.04.2023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CD39E8-D8C6-435C-99F2-A4F15960133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7F2311-1E20-4DE0-B2C8-F39F42BB8B60}" type="datetimeFigureOut">
              <a:rPr lang="ru-RU" smtClean="0"/>
              <a:pPr/>
              <a:t>17.04.2023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CD39E8-D8C6-435C-99F2-A4F15960133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7F2311-1E20-4DE0-B2C8-F39F42BB8B60}" type="datetimeFigureOut">
              <a:rPr lang="ru-RU" smtClean="0"/>
              <a:pPr/>
              <a:t>17.04.2023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CD39E8-D8C6-435C-99F2-A4F15960133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7F2311-1E20-4DE0-B2C8-F39F42BB8B60}" type="datetimeFigureOut">
              <a:rPr lang="ru-RU" smtClean="0"/>
              <a:pPr/>
              <a:t>17.04.2023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71CD39E8-D8C6-435C-99F2-A4F15960133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497F2311-1E20-4DE0-B2C8-F39F42BB8B60}" type="datetimeFigureOut">
              <a:rPr lang="ru-RU" smtClean="0"/>
              <a:pPr/>
              <a:t>17.04.2023</a:t>
            </a:fld>
            <a:endParaRPr lang="ru-RU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1CD39E8-D8C6-435C-99F2-A4F15960133F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err="1" smtClean="0"/>
              <a:t>Медициналык</a:t>
            </a:r>
            <a:r>
              <a:rPr lang="ru-RU" dirty="0" smtClean="0"/>
              <a:t> </a:t>
            </a:r>
            <a:r>
              <a:rPr lang="ru-RU" dirty="0" err="1" smtClean="0"/>
              <a:t>жардамдын</a:t>
            </a:r>
            <a:r>
              <a:rPr lang="ru-RU" dirty="0" smtClean="0"/>
              <a:t> </a:t>
            </a:r>
            <a:r>
              <a:rPr lang="ru-RU" dirty="0" err="1" smtClean="0"/>
              <a:t>негиздери</a:t>
            </a:r>
            <a:endParaRPr lang="ru-RU" dirty="0"/>
          </a:p>
        </p:txBody>
      </p:sp>
      <p:pic>
        <p:nvPicPr>
          <p:cNvPr id="3" name="Объект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907704" y="3356992"/>
            <a:ext cx="5593808" cy="31409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2789187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err="1" smtClean="0"/>
              <a:t>Жаракаттангандарга</a:t>
            </a:r>
            <a:r>
              <a:rPr lang="ru-RU" dirty="0" smtClean="0"/>
              <a:t> </a:t>
            </a:r>
            <a:r>
              <a:rPr lang="ru-RU" dirty="0" err="1" smtClean="0"/>
              <a:t>биринчи</a:t>
            </a:r>
            <a:r>
              <a:rPr lang="ru-RU" dirty="0" smtClean="0"/>
              <a:t> </a:t>
            </a:r>
            <a:r>
              <a:rPr lang="ru-RU" dirty="0" err="1" smtClean="0"/>
              <a:t>медициналык</a:t>
            </a:r>
            <a:r>
              <a:rPr lang="ru-RU" dirty="0" smtClean="0"/>
              <a:t> </a:t>
            </a:r>
            <a:r>
              <a:rPr lang="ru-RU" dirty="0" err="1" smtClean="0"/>
              <a:t>жардам</a:t>
            </a:r>
            <a:r>
              <a:rPr lang="ru-RU" dirty="0" smtClean="0"/>
              <a:t> </a:t>
            </a:r>
            <a:r>
              <a:rPr lang="ru-RU" dirty="0" err="1" smtClean="0"/>
              <a:t>коргозуу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 smtClean="0"/>
              <a:t>Кутуусуз</a:t>
            </a:r>
            <a:r>
              <a:rPr lang="ru-RU" dirty="0" smtClean="0"/>
              <a:t> </a:t>
            </a:r>
            <a:r>
              <a:rPr lang="ru-RU" dirty="0" err="1" smtClean="0"/>
              <a:t>пайда</a:t>
            </a:r>
            <a:r>
              <a:rPr lang="ru-RU" dirty="0" smtClean="0"/>
              <a:t> </a:t>
            </a:r>
            <a:r>
              <a:rPr lang="ru-RU" dirty="0" err="1" smtClean="0"/>
              <a:t>болгон</a:t>
            </a:r>
            <a:r>
              <a:rPr lang="ru-RU" dirty="0" smtClean="0"/>
              <a:t> </a:t>
            </a:r>
            <a:r>
              <a:rPr lang="ru-RU" dirty="0" err="1" smtClean="0"/>
              <a:t>стихиялык</a:t>
            </a:r>
            <a:r>
              <a:rPr lang="ru-RU" dirty="0" smtClean="0"/>
              <a:t> </a:t>
            </a:r>
            <a:r>
              <a:rPr lang="ru-RU" dirty="0" err="1" smtClean="0"/>
              <a:t>кырсык</a:t>
            </a:r>
            <a:r>
              <a:rPr lang="ru-RU" dirty="0" smtClean="0"/>
              <a:t>, авария </a:t>
            </a:r>
            <a:r>
              <a:rPr lang="ru-RU" dirty="0" err="1" smtClean="0"/>
              <a:t>жана</a:t>
            </a:r>
            <a:r>
              <a:rPr lang="ru-RU" dirty="0" smtClean="0"/>
              <a:t> </a:t>
            </a:r>
            <a:r>
              <a:rPr lang="ru-RU" dirty="0" err="1" smtClean="0"/>
              <a:t>катастрофалар</a:t>
            </a:r>
            <a:r>
              <a:rPr lang="ru-RU" dirty="0" smtClean="0"/>
              <a:t> </a:t>
            </a:r>
            <a:r>
              <a:rPr lang="ru-RU" dirty="0" err="1" smtClean="0"/>
              <a:t>учурунда</a:t>
            </a:r>
            <a:r>
              <a:rPr lang="ru-RU" dirty="0" smtClean="0"/>
              <a:t> </a:t>
            </a:r>
            <a:r>
              <a:rPr lang="ru-RU" dirty="0" err="1" smtClean="0"/>
              <a:t>бир</a:t>
            </a:r>
            <a:r>
              <a:rPr lang="ru-RU" dirty="0" smtClean="0"/>
              <a:t> </a:t>
            </a:r>
            <a:r>
              <a:rPr lang="ru-RU" dirty="0" err="1" smtClean="0"/>
              <a:t>мезгилде</a:t>
            </a:r>
            <a:r>
              <a:rPr lang="ru-RU" dirty="0" smtClean="0"/>
              <a:t> коп </a:t>
            </a:r>
            <a:r>
              <a:rPr lang="ru-RU" dirty="0" err="1" smtClean="0"/>
              <a:t>сандагы</a:t>
            </a:r>
            <a:r>
              <a:rPr lang="ru-RU" dirty="0" smtClean="0"/>
              <a:t> </a:t>
            </a:r>
            <a:r>
              <a:rPr lang="ru-RU" dirty="0" err="1" smtClean="0"/>
              <a:t>адамдардын</a:t>
            </a:r>
            <a:r>
              <a:rPr lang="ru-RU" dirty="0" smtClean="0"/>
              <a:t> </a:t>
            </a:r>
            <a:r>
              <a:rPr lang="ru-RU" dirty="0" err="1" smtClean="0"/>
              <a:t>жараркат</a:t>
            </a:r>
            <a:r>
              <a:rPr lang="ru-RU" dirty="0" smtClean="0"/>
              <a:t> </a:t>
            </a:r>
            <a:r>
              <a:rPr lang="ru-RU" dirty="0" err="1" smtClean="0"/>
              <a:t>алуусу</a:t>
            </a:r>
            <a:r>
              <a:rPr lang="ru-RU" dirty="0" smtClean="0"/>
              <a:t> </a:t>
            </a:r>
            <a:r>
              <a:rPr lang="ru-RU" dirty="0" err="1" smtClean="0"/>
              <a:t>тездик</a:t>
            </a:r>
            <a:r>
              <a:rPr lang="ru-RU" dirty="0" smtClean="0"/>
              <a:t> </a:t>
            </a:r>
            <a:r>
              <a:rPr lang="ru-RU" dirty="0" err="1" smtClean="0"/>
              <a:t>жана</a:t>
            </a:r>
            <a:r>
              <a:rPr lang="ru-RU" dirty="0" smtClean="0"/>
              <a:t> </a:t>
            </a:r>
            <a:r>
              <a:rPr lang="ru-RU" dirty="0" err="1" smtClean="0"/>
              <a:t>медициналык</a:t>
            </a:r>
            <a:r>
              <a:rPr lang="ru-RU" dirty="0" smtClean="0"/>
              <a:t> </a:t>
            </a:r>
            <a:r>
              <a:rPr lang="ru-RU" dirty="0" err="1" smtClean="0"/>
              <a:t>жардам</a:t>
            </a:r>
            <a:r>
              <a:rPr lang="ru-RU" dirty="0" smtClean="0"/>
              <a:t> </a:t>
            </a:r>
            <a:r>
              <a:rPr lang="ru-RU" dirty="0" err="1" smtClean="0"/>
              <a:t>коргозууну</a:t>
            </a:r>
            <a:r>
              <a:rPr lang="ru-RU" dirty="0" smtClean="0"/>
              <a:t> </a:t>
            </a:r>
            <a:r>
              <a:rPr lang="ru-RU" dirty="0" err="1" smtClean="0"/>
              <a:t>талап</a:t>
            </a:r>
            <a:r>
              <a:rPr lang="ru-RU" dirty="0" smtClean="0"/>
              <a:t> </a:t>
            </a:r>
            <a:r>
              <a:rPr lang="ru-RU" dirty="0" err="1" smtClean="0"/>
              <a:t>кылат</a:t>
            </a:r>
            <a:r>
              <a:rPr lang="ru-RU" dirty="0" smtClean="0"/>
              <a:t>. </a:t>
            </a:r>
          </a:p>
          <a:p>
            <a:r>
              <a:rPr lang="ru-RU" dirty="0" err="1" smtClean="0"/>
              <a:t>Крнын</a:t>
            </a:r>
            <a:r>
              <a:rPr lang="ru-RU" dirty="0" smtClean="0"/>
              <a:t> ар </a:t>
            </a:r>
            <a:r>
              <a:rPr lang="ru-RU" dirty="0" err="1" smtClean="0"/>
              <a:t>бир</a:t>
            </a:r>
            <a:r>
              <a:rPr lang="ru-RU" dirty="0" smtClean="0"/>
              <a:t> </a:t>
            </a:r>
            <a:r>
              <a:rPr lang="ru-RU" dirty="0" err="1" smtClean="0"/>
              <a:t>жараны</a:t>
            </a:r>
            <a:r>
              <a:rPr lang="ru-RU" dirty="0" smtClean="0"/>
              <a:t> </a:t>
            </a:r>
            <a:r>
              <a:rPr lang="ru-RU" dirty="0" err="1" smtClean="0"/>
              <a:t>биринчи</a:t>
            </a:r>
            <a:r>
              <a:rPr lang="ru-RU" dirty="0" smtClean="0"/>
              <a:t> </a:t>
            </a:r>
            <a:r>
              <a:rPr lang="ru-RU" dirty="0" err="1" smtClean="0"/>
              <a:t>медициналык</a:t>
            </a:r>
            <a:r>
              <a:rPr lang="ru-RU" dirty="0" smtClean="0"/>
              <a:t> </a:t>
            </a:r>
            <a:r>
              <a:rPr lang="ru-RU" dirty="0" err="1" smtClean="0"/>
              <a:t>жардам</a:t>
            </a:r>
            <a:r>
              <a:rPr lang="ru-RU" dirty="0" smtClean="0"/>
              <a:t> </a:t>
            </a:r>
            <a:r>
              <a:rPr lang="ru-RU" dirty="0" err="1" smtClean="0"/>
              <a:t>коргозуу</a:t>
            </a:r>
            <a:r>
              <a:rPr lang="ru-RU" dirty="0" smtClean="0"/>
              <a:t> </a:t>
            </a:r>
            <a:r>
              <a:rPr lang="ru-RU" dirty="0" err="1" smtClean="0"/>
              <a:t>эрежелерин</a:t>
            </a:r>
            <a:r>
              <a:rPr lang="ru-RU" dirty="0" smtClean="0"/>
              <a:t> окуп-</a:t>
            </a:r>
            <a:r>
              <a:rPr lang="ru-RU" dirty="0" err="1" smtClean="0"/>
              <a:t>уйронууго</a:t>
            </a:r>
            <a:r>
              <a:rPr lang="ru-RU" dirty="0" smtClean="0"/>
              <a:t> </a:t>
            </a:r>
            <a:r>
              <a:rPr lang="ru-RU" dirty="0" err="1" smtClean="0"/>
              <a:t>милдеттуу</a:t>
            </a:r>
            <a:r>
              <a:rPr lang="ru-RU" dirty="0" smtClean="0"/>
              <a:t> </a:t>
            </a:r>
            <a:r>
              <a:rPr lang="ru-RU" dirty="0" err="1" smtClean="0"/>
              <a:t>деп</a:t>
            </a:r>
            <a:r>
              <a:rPr lang="ru-RU" dirty="0" smtClean="0"/>
              <a:t> «</a:t>
            </a:r>
            <a:r>
              <a:rPr lang="ru-RU" dirty="0" err="1" smtClean="0"/>
              <a:t>Жарандык</a:t>
            </a:r>
            <a:r>
              <a:rPr lang="ru-RU" dirty="0" smtClean="0"/>
              <a:t> </a:t>
            </a:r>
            <a:r>
              <a:rPr lang="ru-RU" dirty="0" err="1" smtClean="0"/>
              <a:t>коргонуу</a:t>
            </a:r>
            <a:r>
              <a:rPr lang="ru-RU" dirty="0" smtClean="0"/>
              <a:t> </a:t>
            </a:r>
            <a:r>
              <a:rPr lang="ru-RU" dirty="0" err="1" smtClean="0"/>
              <a:t>жонундо</a:t>
            </a:r>
            <a:r>
              <a:rPr lang="ru-RU" dirty="0" smtClean="0"/>
              <a:t>» </a:t>
            </a:r>
            <a:r>
              <a:rPr lang="ru-RU" dirty="0" err="1" smtClean="0"/>
              <a:t>мыйзамында</a:t>
            </a:r>
            <a:r>
              <a:rPr lang="ru-RU" dirty="0" smtClean="0"/>
              <a:t> </a:t>
            </a:r>
            <a:r>
              <a:rPr lang="ru-RU" dirty="0" err="1" smtClean="0"/>
              <a:t>чагылдырылган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477996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err="1" smtClean="0"/>
              <a:t>Биринчи</a:t>
            </a:r>
            <a:r>
              <a:rPr lang="ru-RU" dirty="0" smtClean="0"/>
              <a:t> </a:t>
            </a:r>
            <a:r>
              <a:rPr lang="ru-RU" dirty="0" err="1" smtClean="0"/>
              <a:t>медициналык</a:t>
            </a:r>
            <a:r>
              <a:rPr lang="ru-RU" dirty="0" smtClean="0"/>
              <a:t> </a:t>
            </a:r>
            <a:r>
              <a:rPr lang="ru-RU" dirty="0" err="1" smtClean="0"/>
              <a:t>жардам</a:t>
            </a:r>
            <a:r>
              <a:rPr lang="ru-RU" dirty="0" smtClean="0"/>
              <a:t> </a:t>
            </a:r>
            <a:r>
              <a:rPr lang="ru-RU" dirty="0" err="1" smtClean="0"/>
              <a:t>коргозуунун</a:t>
            </a:r>
            <a:r>
              <a:rPr lang="ru-RU" dirty="0" smtClean="0"/>
              <a:t> </a:t>
            </a:r>
            <a:r>
              <a:rPr lang="ru-RU" dirty="0" err="1" smtClean="0"/>
              <a:t>жалпы</a:t>
            </a:r>
            <a:r>
              <a:rPr lang="ru-RU" dirty="0" smtClean="0"/>
              <a:t> </a:t>
            </a:r>
            <a:r>
              <a:rPr lang="ru-RU" dirty="0" err="1" smtClean="0"/>
              <a:t>принциптери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/>
              <a:t>Биринчи</a:t>
            </a:r>
            <a:r>
              <a:rPr lang="ru-RU" dirty="0"/>
              <a:t> </a:t>
            </a:r>
            <a:r>
              <a:rPr lang="ru-RU" dirty="0" err="1"/>
              <a:t>медициналык</a:t>
            </a:r>
            <a:r>
              <a:rPr lang="ru-RU" dirty="0"/>
              <a:t> </a:t>
            </a:r>
            <a:r>
              <a:rPr lang="ru-RU" dirty="0" err="1" smtClean="0"/>
              <a:t>жардам</a:t>
            </a:r>
            <a:r>
              <a:rPr lang="ru-RU" dirty="0" smtClean="0"/>
              <a:t>- </a:t>
            </a:r>
            <a:r>
              <a:rPr lang="ru-RU" dirty="0" err="1" smtClean="0"/>
              <a:t>бул</a:t>
            </a:r>
            <a:r>
              <a:rPr lang="ru-RU" dirty="0" smtClean="0"/>
              <a:t> </a:t>
            </a:r>
            <a:r>
              <a:rPr lang="ru-RU" dirty="0" err="1" smtClean="0"/>
              <a:t>кырсык</a:t>
            </a:r>
            <a:r>
              <a:rPr lang="ru-RU" dirty="0" smtClean="0"/>
              <a:t> </a:t>
            </a:r>
            <a:r>
              <a:rPr lang="ru-RU" dirty="0" err="1" smtClean="0"/>
              <a:t>болгон</a:t>
            </a:r>
            <a:r>
              <a:rPr lang="ru-RU" dirty="0" smtClean="0"/>
              <a:t> </a:t>
            </a:r>
            <a:r>
              <a:rPr lang="ru-RU" dirty="0" err="1" smtClean="0"/>
              <a:t>жерде</a:t>
            </a:r>
            <a:r>
              <a:rPr lang="ru-RU" dirty="0" smtClean="0"/>
              <a:t>, тез </a:t>
            </a:r>
            <a:r>
              <a:rPr lang="ru-RU" dirty="0" err="1" smtClean="0"/>
              <a:t>жардам</a:t>
            </a:r>
            <a:r>
              <a:rPr lang="ru-RU" dirty="0" smtClean="0"/>
              <a:t>(</a:t>
            </a:r>
            <a:r>
              <a:rPr lang="ru-RU" dirty="0" err="1" smtClean="0"/>
              <a:t>медициалык</a:t>
            </a:r>
            <a:r>
              <a:rPr lang="ru-RU" dirty="0" smtClean="0"/>
              <a:t> </a:t>
            </a:r>
            <a:r>
              <a:rPr lang="ru-RU" dirty="0" err="1" smtClean="0"/>
              <a:t>кызматкер</a:t>
            </a:r>
            <a:r>
              <a:rPr lang="ru-RU" dirty="0" smtClean="0"/>
              <a:t>) </a:t>
            </a:r>
            <a:r>
              <a:rPr lang="ru-RU" dirty="0" err="1" smtClean="0"/>
              <a:t>келгенге</a:t>
            </a:r>
            <a:r>
              <a:rPr lang="ru-RU" dirty="0" smtClean="0"/>
              <a:t> </a:t>
            </a:r>
            <a:r>
              <a:rPr lang="ru-RU" dirty="0" err="1" smtClean="0"/>
              <a:t>чейин</a:t>
            </a:r>
            <a:r>
              <a:rPr lang="ru-RU" dirty="0" smtClean="0"/>
              <a:t>, </a:t>
            </a:r>
            <a:r>
              <a:rPr lang="ru-RU" dirty="0" err="1" smtClean="0"/>
              <a:t>жабыр</a:t>
            </a:r>
            <a:r>
              <a:rPr lang="ru-RU" dirty="0" smtClean="0"/>
              <a:t> </a:t>
            </a:r>
            <a:r>
              <a:rPr lang="ru-RU" dirty="0" err="1" smtClean="0"/>
              <a:t>тарткан</a:t>
            </a:r>
            <a:r>
              <a:rPr lang="ru-RU" dirty="0" smtClean="0"/>
              <a:t> </a:t>
            </a:r>
            <a:r>
              <a:rPr lang="ru-RU" dirty="0" err="1" smtClean="0"/>
              <a:t>адамдын</a:t>
            </a:r>
            <a:r>
              <a:rPr lang="ru-RU" dirty="0" smtClean="0"/>
              <a:t> </a:t>
            </a:r>
            <a:r>
              <a:rPr lang="ru-RU" dirty="0" err="1" smtClean="0"/>
              <a:t>омурун</a:t>
            </a:r>
            <a:r>
              <a:rPr lang="ru-RU" dirty="0" smtClean="0"/>
              <a:t> </a:t>
            </a:r>
            <a:r>
              <a:rPr lang="ru-RU" dirty="0" err="1" smtClean="0"/>
              <a:t>жана</a:t>
            </a:r>
            <a:r>
              <a:rPr lang="ru-RU" dirty="0" smtClean="0"/>
              <a:t> </a:t>
            </a:r>
            <a:r>
              <a:rPr lang="ru-RU" dirty="0" err="1" smtClean="0"/>
              <a:t>ден</a:t>
            </a:r>
            <a:r>
              <a:rPr lang="ru-RU" dirty="0" smtClean="0"/>
              <a:t> </a:t>
            </a:r>
            <a:r>
              <a:rPr lang="ru-RU" dirty="0" err="1" smtClean="0"/>
              <a:t>соолугун</a:t>
            </a:r>
            <a:r>
              <a:rPr lang="ru-RU" dirty="0" smtClean="0"/>
              <a:t> </a:t>
            </a:r>
            <a:r>
              <a:rPr lang="ru-RU" dirty="0" err="1" smtClean="0"/>
              <a:t>сактоо</a:t>
            </a:r>
            <a:r>
              <a:rPr lang="ru-RU" dirty="0" smtClean="0"/>
              <a:t> </a:t>
            </a:r>
            <a:r>
              <a:rPr lang="ru-RU" dirty="0" err="1" smtClean="0"/>
              <a:t>максатында</a:t>
            </a:r>
            <a:r>
              <a:rPr lang="ru-RU" dirty="0" smtClean="0"/>
              <a:t>, </a:t>
            </a:r>
            <a:r>
              <a:rPr lang="ru-RU" dirty="0" err="1" smtClean="0"/>
              <a:t>колдо</a:t>
            </a:r>
            <a:r>
              <a:rPr lang="ru-RU" dirty="0" smtClean="0"/>
              <a:t> бар </a:t>
            </a:r>
            <a:r>
              <a:rPr lang="ru-RU" dirty="0" err="1" smtClean="0"/>
              <a:t>каражаттарды</a:t>
            </a:r>
            <a:r>
              <a:rPr lang="ru-RU" dirty="0" smtClean="0"/>
              <a:t> </a:t>
            </a:r>
            <a:r>
              <a:rPr lang="ru-RU" dirty="0" err="1" smtClean="0"/>
              <a:t>пайдаланып</a:t>
            </a:r>
            <a:r>
              <a:rPr lang="ru-RU" dirty="0" smtClean="0"/>
              <a:t>, </a:t>
            </a:r>
            <a:r>
              <a:rPr lang="ru-RU" dirty="0" err="1" smtClean="0"/>
              <a:t>озуно-озу</a:t>
            </a:r>
            <a:r>
              <a:rPr lang="ru-RU" dirty="0" smtClean="0"/>
              <a:t> же </a:t>
            </a:r>
            <a:r>
              <a:rPr lang="ru-RU" dirty="0" err="1" smtClean="0"/>
              <a:t>жанындагы</a:t>
            </a:r>
            <a:r>
              <a:rPr lang="ru-RU" dirty="0" smtClean="0"/>
              <a:t> </a:t>
            </a:r>
            <a:r>
              <a:rPr lang="ru-RU" dirty="0" err="1" smtClean="0"/>
              <a:t>адамдар</a:t>
            </a:r>
            <a:r>
              <a:rPr lang="ru-RU" dirty="0" smtClean="0"/>
              <a:t> </a:t>
            </a:r>
            <a:r>
              <a:rPr lang="ru-RU" dirty="0" err="1" smtClean="0"/>
              <a:t>тарабынан</a:t>
            </a:r>
            <a:r>
              <a:rPr lang="ru-RU" dirty="0" smtClean="0"/>
              <a:t> </a:t>
            </a:r>
            <a:r>
              <a:rPr lang="ru-RU" dirty="0" err="1" smtClean="0"/>
              <a:t>тездик</a:t>
            </a:r>
            <a:r>
              <a:rPr lang="ru-RU" dirty="0" smtClean="0"/>
              <a:t> </a:t>
            </a:r>
            <a:r>
              <a:rPr lang="ru-RU" dirty="0" err="1" smtClean="0"/>
              <a:t>менен</a:t>
            </a:r>
            <a:r>
              <a:rPr lang="ru-RU" dirty="0" smtClean="0"/>
              <a:t> </a:t>
            </a:r>
            <a:r>
              <a:rPr lang="ru-RU" dirty="0" err="1" smtClean="0"/>
              <a:t>коргозулгон</a:t>
            </a:r>
            <a:r>
              <a:rPr lang="ru-RU" dirty="0" smtClean="0"/>
              <a:t> эн </a:t>
            </a:r>
            <a:r>
              <a:rPr lang="ru-RU" dirty="0" err="1" smtClean="0"/>
              <a:t>жонокой</a:t>
            </a:r>
            <a:r>
              <a:rPr lang="ru-RU" dirty="0" smtClean="0"/>
              <a:t> </a:t>
            </a:r>
            <a:r>
              <a:rPr lang="ru-RU" dirty="0" err="1" smtClean="0"/>
              <a:t>иш-чаралардын</a:t>
            </a:r>
            <a:r>
              <a:rPr lang="ru-RU" dirty="0" smtClean="0"/>
              <a:t> </a:t>
            </a:r>
            <a:r>
              <a:rPr lang="ru-RU" dirty="0" err="1" smtClean="0"/>
              <a:t>жыйындысы</a:t>
            </a:r>
            <a:r>
              <a:rPr lang="ru-RU" dirty="0" smtClean="0"/>
              <a:t>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8593821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err="1"/>
              <a:t>Биринчи</a:t>
            </a:r>
            <a:r>
              <a:rPr lang="ru-RU" dirty="0"/>
              <a:t> </a:t>
            </a:r>
            <a:r>
              <a:rPr lang="ru-RU" dirty="0" err="1"/>
              <a:t>медициналык</a:t>
            </a:r>
            <a:r>
              <a:rPr lang="ru-RU" dirty="0"/>
              <a:t> </a:t>
            </a:r>
            <a:r>
              <a:rPr lang="ru-RU" dirty="0" err="1"/>
              <a:t>жардам</a:t>
            </a:r>
            <a:r>
              <a:rPr lang="ru-RU" dirty="0"/>
              <a:t> 3 </a:t>
            </a:r>
            <a:r>
              <a:rPr lang="ru-RU" dirty="0" err="1"/>
              <a:t>турдуу</a:t>
            </a:r>
            <a:r>
              <a:rPr lang="ru-RU" dirty="0"/>
              <a:t> </a:t>
            </a:r>
            <a:r>
              <a:rPr lang="ru-RU" dirty="0" err="1"/>
              <a:t>иш-чараларды</a:t>
            </a:r>
            <a:r>
              <a:rPr lang="ru-RU" dirty="0"/>
              <a:t> </a:t>
            </a:r>
            <a:r>
              <a:rPr lang="ru-RU" dirty="0" err="1" smtClean="0"/>
              <a:t>камтыйт</a:t>
            </a:r>
            <a:endParaRPr lang="ru-RU" dirty="0"/>
          </a:p>
        </p:txBody>
      </p:sp>
      <p:sp>
        <p:nvSpPr>
          <p:cNvPr id="6" name="Объект 5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lvl="0"/>
            <a:r>
              <a:rPr lang="ru-RU" sz="2800" dirty="0"/>
              <a:t> </a:t>
            </a:r>
            <a:r>
              <a:rPr lang="ru-RU" sz="2800" dirty="0" err="1"/>
              <a:t>Тездик</a:t>
            </a:r>
            <a:r>
              <a:rPr lang="ru-RU" sz="2800" dirty="0"/>
              <a:t> </a:t>
            </a:r>
            <a:r>
              <a:rPr lang="ru-RU" sz="2800" dirty="0" err="1"/>
              <a:t>менен</a:t>
            </a:r>
            <a:r>
              <a:rPr lang="ru-RU" sz="2800" dirty="0"/>
              <a:t> </a:t>
            </a:r>
            <a:r>
              <a:rPr lang="ru-RU" sz="2800" dirty="0" err="1"/>
              <a:t>чойронун</a:t>
            </a:r>
            <a:r>
              <a:rPr lang="ru-RU" sz="2800" dirty="0"/>
              <a:t> </a:t>
            </a:r>
            <a:r>
              <a:rPr lang="ru-RU" sz="2800" dirty="0" err="1"/>
              <a:t>жабыркатуу</a:t>
            </a:r>
            <a:r>
              <a:rPr lang="ru-RU" sz="2800" dirty="0"/>
              <a:t> </a:t>
            </a:r>
            <a:r>
              <a:rPr lang="ru-RU" sz="2800" dirty="0" err="1"/>
              <a:t>факторун</a:t>
            </a:r>
            <a:r>
              <a:rPr lang="ru-RU" sz="2800" dirty="0"/>
              <a:t> </a:t>
            </a:r>
            <a:r>
              <a:rPr lang="ru-RU" sz="2800" dirty="0" err="1"/>
              <a:t>токтотуу</a:t>
            </a:r>
            <a:r>
              <a:rPr lang="ru-RU" sz="2800" dirty="0"/>
              <a:t>(</a:t>
            </a:r>
            <a:r>
              <a:rPr lang="ru-RU" sz="2800" dirty="0" err="1"/>
              <a:t>электр</a:t>
            </a:r>
            <a:r>
              <a:rPr lang="ru-RU" sz="2800" dirty="0"/>
              <a:t> тогу, </a:t>
            </a:r>
            <a:r>
              <a:rPr lang="ru-RU" sz="2800" dirty="0" err="1"/>
              <a:t>жогорку</a:t>
            </a:r>
            <a:r>
              <a:rPr lang="ru-RU" sz="2800" dirty="0"/>
              <a:t> же </a:t>
            </a:r>
            <a:r>
              <a:rPr lang="ru-RU" sz="2800" dirty="0" err="1"/>
              <a:t>томонку</a:t>
            </a:r>
            <a:r>
              <a:rPr lang="ru-RU" sz="2800" dirty="0"/>
              <a:t> температура, </a:t>
            </a:r>
            <a:r>
              <a:rPr lang="ru-RU" sz="2800" dirty="0" err="1"/>
              <a:t>оор</a:t>
            </a:r>
            <a:r>
              <a:rPr lang="ru-RU" sz="2800" dirty="0"/>
              <a:t> </a:t>
            </a:r>
            <a:r>
              <a:rPr lang="ru-RU" sz="2800" dirty="0" err="1"/>
              <a:t>нерсеге</a:t>
            </a:r>
            <a:r>
              <a:rPr lang="ru-RU" sz="2800" dirty="0"/>
              <a:t> </a:t>
            </a:r>
            <a:r>
              <a:rPr lang="ru-RU" sz="2800" dirty="0" err="1"/>
              <a:t>басылып</a:t>
            </a:r>
            <a:r>
              <a:rPr lang="ru-RU" sz="2800" dirty="0"/>
              <a:t> </a:t>
            </a:r>
            <a:r>
              <a:rPr lang="ru-RU" sz="2800" dirty="0" err="1"/>
              <a:t>калуу</a:t>
            </a:r>
            <a:r>
              <a:rPr lang="ru-RU" sz="2800" dirty="0"/>
              <a:t>) </a:t>
            </a:r>
            <a:r>
              <a:rPr lang="ru-RU" sz="2800" dirty="0" err="1"/>
              <a:t>жана</a:t>
            </a:r>
            <a:r>
              <a:rPr lang="ru-RU" sz="2800" dirty="0"/>
              <a:t> </a:t>
            </a:r>
            <a:r>
              <a:rPr lang="ru-RU" sz="2800" dirty="0" err="1"/>
              <a:t>кырсыкка</a:t>
            </a:r>
            <a:r>
              <a:rPr lang="ru-RU" sz="2800" dirty="0"/>
              <a:t> </a:t>
            </a:r>
            <a:r>
              <a:rPr lang="ru-RU" sz="2800" dirty="0" err="1"/>
              <a:t>кабылган</a:t>
            </a:r>
            <a:r>
              <a:rPr lang="ru-RU" sz="2800" dirty="0"/>
              <a:t> </a:t>
            </a:r>
            <a:r>
              <a:rPr lang="ru-RU" sz="2800" dirty="0" err="1"/>
              <a:t>жерден</a:t>
            </a:r>
            <a:r>
              <a:rPr lang="ru-RU" sz="2800" dirty="0"/>
              <a:t> </a:t>
            </a:r>
            <a:r>
              <a:rPr lang="ru-RU" sz="2800" dirty="0" err="1"/>
              <a:t>алып</a:t>
            </a:r>
            <a:r>
              <a:rPr lang="ru-RU" sz="2800" dirty="0"/>
              <a:t> </a:t>
            </a:r>
            <a:r>
              <a:rPr lang="ru-RU" sz="2800" dirty="0" err="1"/>
              <a:t>чыгуу</a:t>
            </a:r>
            <a:r>
              <a:rPr lang="ru-RU" sz="2800" dirty="0"/>
              <a:t>(</a:t>
            </a:r>
            <a:r>
              <a:rPr lang="ru-RU" sz="2800" dirty="0" err="1"/>
              <a:t>суудан</a:t>
            </a:r>
            <a:r>
              <a:rPr lang="ru-RU" sz="2800" dirty="0"/>
              <a:t>, </a:t>
            </a:r>
            <a:r>
              <a:rPr lang="ru-RU" sz="2800" dirty="0" err="1"/>
              <a:t>орттонуп</a:t>
            </a:r>
            <a:r>
              <a:rPr lang="ru-RU" sz="2800" dirty="0"/>
              <a:t> </a:t>
            </a:r>
            <a:r>
              <a:rPr lang="ru-RU" sz="2800" dirty="0" err="1"/>
              <a:t>жаткан</a:t>
            </a:r>
            <a:r>
              <a:rPr lang="ru-RU" sz="2800" dirty="0"/>
              <a:t> </a:t>
            </a:r>
            <a:r>
              <a:rPr lang="ru-RU" sz="2800" dirty="0" err="1"/>
              <a:t>имараттан</a:t>
            </a:r>
            <a:r>
              <a:rPr lang="ru-RU" sz="2800" dirty="0"/>
              <a:t> </a:t>
            </a:r>
            <a:r>
              <a:rPr lang="ru-RU" sz="2800" dirty="0" err="1"/>
              <a:t>ж.б</a:t>
            </a:r>
            <a:r>
              <a:rPr lang="ru-RU" sz="2800" dirty="0"/>
              <a:t>.</a:t>
            </a:r>
          </a:p>
          <a:p>
            <a:r>
              <a:rPr lang="ru-RU" dirty="0" err="1" smtClean="0"/>
              <a:t>Жаракаттын</a:t>
            </a:r>
            <a:r>
              <a:rPr lang="ru-RU" dirty="0" smtClean="0"/>
              <a:t> же </a:t>
            </a:r>
            <a:r>
              <a:rPr lang="ru-RU" dirty="0" err="1" smtClean="0"/>
              <a:t>оорунун</a:t>
            </a:r>
            <a:r>
              <a:rPr lang="ru-RU" dirty="0" smtClean="0"/>
              <a:t> </a:t>
            </a:r>
            <a:r>
              <a:rPr lang="ru-RU" dirty="0" err="1" smtClean="0"/>
              <a:t>туруно</a:t>
            </a:r>
            <a:r>
              <a:rPr lang="ru-RU" dirty="0" smtClean="0"/>
              <a:t> </a:t>
            </a:r>
            <a:r>
              <a:rPr lang="ru-RU" dirty="0" err="1" smtClean="0"/>
              <a:t>жараша</a:t>
            </a:r>
            <a:r>
              <a:rPr lang="ru-RU" dirty="0" smtClean="0"/>
              <a:t> </a:t>
            </a:r>
            <a:r>
              <a:rPr lang="ru-RU" dirty="0" err="1" smtClean="0"/>
              <a:t>тездик</a:t>
            </a:r>
            <a:r>
              <a:rPr lang="ru-RU" dirty="0" smtClean="0"/>
              <a:t> </a:t>
            </a:r>
            <a:r>
              <a:rPr lang="ru-RU" dirty="0" err="1" smtClean="0"/>
              <a:t>менен</a:t>
            </a:r>
            <a:r>
              <a:rPr lang="ru-RU" dirty="0" smtClean="0"/>
              <a:t> </a:t>
            </a:r>
            <a:r>
              <a:rPr lang="ru-RU" dirty="0" err="1" smtClean="0"/>
              <a:t>биринчи</a:t>
            </a:r>
            <a:r>
              <a:rPr lang="ru-RU" dirty="0" smtClean="0"/>
              <a:t> </a:t>
            </a:r>
            <a:r>
              <a:rPr lang="ru-RU" dirty="0" err="1" smtClean="0"/>
              <a:t>медициналык</a:t>
            </a:r>
            <a:r>
              <a:rPr lang="ru-RU" dirty="0" smtClean="0"/>
              <a:t> </a:t>
            </a:r>
            <a:r>
              <a:rPr lang="ru-RU" dirty="0" err="1" smtClean="0"/>
              <a:t>жардам</a:t>
            </a:r>
            <a:r>
              <a:rPr lang="ru-RU" dirty="0" smtClean="0"/>
              <a:t> </a:t>
            </a:r>
            <a:r>
              <a:rPr lang="ru-RU" dirty="0" err="1" smtClean="0"/>
              <a:t>коргозуу</a:t>
            </a:r>
            <a:r>
              <a:rPr lang="ru-RU" dirty="0" smtClean="0"/>
              <a:t>(</a:t>
            </a:r>
            <a:r>
              <a:rPr lang="ru-RU" dirty="0" err="1" smtClean="0"/>
              <a:t>кан</a:t>
            </a:r>
            <a:r>
              <a:rPr lang="ru-RU" dirty="0" smtClean="0"/>
              <a:t> </a:t>
            </a:r>
            <a:r>
              <a:rPr lang="ru-RU" dirty="0" err="1" smtClean="0"/>
              <a:t>агууну</a:t>
            </a:r>
            <a:r>
              <a:rPr lang="ru-RU" dirty="0" smtClean="0"/>
              <a:t>  </a:t>
            </a:r>
            <a:r>
              <a:rPr lang="ru-RU" dirty="0" err="1" smtClean="0"/>
              <a:t>убактылуу</a:t>
            </a:r>
            <a:r>
              <a:rPr lang="ru-RU" dirty="0" smtClean="0"/>
              <a:t>  </a:t>
            </a:r>
            <a:r>
              <a:rPr lang="ru-RU" dirty="0" err="1" smtClean="0"/>
              <a:t>токтотуу</a:t>
            </a:r>
            <a:r>
              <a:rPr lang="ru-RU" dirty="0" smtClean="0"/>
              <a:t>, </a:t>
            </a:r>
            <a:r>
              <a:rPr lang="ru-RU" dirty="0" err="1" smtClean="0"/>
              <a:t>жаракатка</a:t>
            </a:r>
            <a:r>
              <a:rPr lang="ru-RU" dirty="0" smtClean="0"/>
              <a:t> </a:t>
            </a:r>
            <a:r>
              <a:rPr lang="ru-RU" dirty="0" err="1" smtClean="0"/>
              <a:t>же</a:t>
            </a:r>
            <a:r>
              <a:rPr lang="ru-RU" dirty="0" smtClean="0"/>
              <a:t> </a:t>
            </a:r>
            <a:r>
              <a:rPr lang="ru-RU" dirty="0" err="1" smtClean="0"/>
              <a:t>куйгон</a:t>
            </a:r>
            <a:r>
              <a:rPr lang="ru-RU" dirty="0" smtClean="0"/>
              <a:t> </a:t>
            </a:r>
            <a:r>
              <a:rPr lang="ru-RU" dirty="0" err="1" smtClean="0"/>
              <a:t>жерге</a:t>
            </a:r>
            <a:r>
              <a:rPr lang="ru-RU" dirty="0" smtClean="0"/>
              <a:t> </a:t>
            </a:r>
            <a:r>
              <a:rPr lang="ru-RU" dirty="0" err="1" smtClean="0"/>
              <a:t>тануу</a:t>
            </a:r>
            <a:r>
              <a:rPr lang="ru-RU" dirty="0" smtClean="0"/>
              <a:t> кою, </a:t>
            </a:r>
            <a:r>
              <a:rPr lang="ru-RU" dirty="0" err="1" smtClean="0"/>
              <a:t>сооктун</a:t>
            </a:r>
            <a:r>
              <a:rPr lang="ru-RU" dirty="0" smtClean="0"/>
              <a:t> </a:t>
            </a:r>
            <a:r>
              <a:rPr lang="ru-RU" dirty="0" err="1" smtClean="0"/>
              <a:t>сынганына</a:t>
            </a:r>
            <a:r>
              <a:rPr lang="ru-RU" dirty="0" smtClean="0"/>
              <a:t> </a:t>
            </a:r>
            <a:r>
              <a:rPr lang="ru-RU" dirty="0" err="1" smtClean="0"/>
              <a:t>шак-шактоо</a:t>
            </a:r>
            <a:r>
              <a:rPr lang="ru-RU" dirty="0" smtClean="0"/>
              <a:t> ж.б.</a:t>
            </a:r>
          </a:p>
          <a:p>
            <a:r>
              <a:rPr lang="ru-RU" dirty="0" err="1" smtClean="0"/>
              <a:t>Жабыркаган</a:t>
            </a:r>
            <a:r>
              <a:rPr lang="ru-RU" dirty="0" smtClean="0"/>
              <a:t> же </a:t>
            </a:r>
            <a:r>
              <a:rPr lang="ru-RU" dirty="0" err="1" smtClean="0"/>
              <a:t>ооруп</a:t>
            </a:r>
            <a:r>
              <a:rPr lang="ru-RU" dirty="0" smtClean="0"/>
              <a:t> калган </a:t>
            </a:r>
            <a:r>
              <a:rPr lang="ru-RU" dirty="0" err="1" smtClean="0"/>
              <a:t>адамды</a:t>
            </a:r>
            <a:r>
              <a:rPr lang="ru-RU" dirty="0" smtClean="0"/>
              <a:t> </a:t>
            </a:r>
            <a:r>
              <a:rPr lang="ru-RU" dirty="0" err="1" smtClean="0"/>
              <a:t>тездик</a:t>
            </a:r>
            <a:r>
              <a:rPr lang="ru-RU" dirty="0" smtClean="0"/>
              <a:t> мене </a:t>
            </a:r>
            <a:r>
              <a:rPr lang="ru-RU" dirty="0" err="1" smtClean="0"/>
              <a:t>медициналык</a:t>
            </a:r>
            <a:r>
              <a:rPr lang="ru-RU" dirty="0" smtClean="0"/>
              <a:t> </a:t>
            </a:r>
            <a:r>
              <a:rPr lang="ru-RU" dirty="0" err="1" smtClean="0"/>
              <a:t>мекемеге</a:t>
            </a:r>
            <a:r>
              <a:rPr lang="ru-RU" dirty="0" smtClean="0"/>
              <a:t> </a:t>
            </a:r>
            <a:r>
              <a:rPr lang="ru-RU" dirty="0" err="1" smtClean="0"/>
              <a:t>жеткирууну</a:t>
            </a:r>
            <a:r>
              <a:rPr lang="ru-RU" dirty="0" smtClean="0"/>
              <a:t>  </a:t>
            </a:r>
            <a:r>
              <a:rPr lang="ru-RU" dirty="0" err="1" smtClean="0"/>
              <a:t>уюштуруу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8740608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37519" y="1556792"/>
            <a:ext cx="86868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err="1" smtClean="0"/>
              <a:t>Жабыркагандарга</a:t>
            </a:r>
            <a:r>
              <a:rPr lang="ru-RU" dirty="0" smtClean="0"/>
              <a:t> </a:t>
            </a:r>
            <a:r>
              <a:rPr lang="ru-RU" dirty="0" err="1" smtClean="0"/>
              <a:t>жардам</a:t>
            </a:r>
            <a:r>
              <a:rPr lang="ru-RU" dirty="0" smtClean="0"/>
              <a:t> </a:t>
            </a:r>
            <a:r>
              <a:rPr lang="ru-RU" dirty="0" err="1" smtClean="0"/>
              <a:t>коргозуудогу</a:t>
            </a:r>
            <a:r>
              <a:rPr lang="ru-RU" dirty="0" smtClean="0"/>
              <a:t> </a:t>
            </a:r>
            <a:r>
              <a:rPr lang="ru-RU" dirty="0" err="1" smtClean="0"/>
              <a:t>коопсуздук</a:t>
            </a:r>
            <a:r>
              <a:rPr lang="ru-RU" dirty="0" smtClean="0"/>
              <a:t> </a:t>
            </a:r>
            <a:r>
              <a:rPr lang="ru-RU" dirty="0" err="1" smtClean="0"/>
              <a:t>эрежелери</a:t>
            </a:r>
            <a:r>
              <a:rPr lang="ru-RU" dirty="0" smtClean="0"/>
              <a:t>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3068960"/>
            <a:ext cx="8229600" cy="3255640"/>
          </a:xfrm>
        </p:spPr>
        <p:txBody>
          <a:bodyPr/>
          <a:lstStyle/>
          <a:p>
            <a:r>
              <a:rPr lang="ru-RU" dirty="0" smtClean="0"/>
              <a:t>Кан </a:t>
            </a:r>
            <a:r>
              <a:rPr lang="ru-RU" dirty="0" err="1" smtClean="0"/>
              <a:t>жана</a:t>
            </a:r>
            <a:r>
              <a:rPr lang="ru-RU" dirty="0" smtClean="0"/>
              <a:t> башка </a:t>
            </a:r>
            <a:r>
              <a:rPr lang="ru-RU" dirty="0" err="1" smtClean="0"/>
              <a:t>суюктуктар</a:t>
            </a:r>
            <a:r>
              <a:rPr lang="ru-RU" dirty="0" smtClean="0"/>
              <a:t> </a:t>
            </a:r>
            <a:r>
              <a:rPr lang="ru-RU" dirty="0" err="1" smtClean="0"/>
              <a:t>менен</a:t>
            </a:r>
            <a:r>
              <a:rPr lang="ru-RU" dirty="0" smtClean="0"/>
              <a:t> </a:t>
            </a:r>
            <a:r>
              <a:rPr lang="ru-RU" dirty="0" err="1" smtClean="0"/>
              <a:t>карым-катнаш</a:t>
            </a:r>
            <a:r>
              <a:rPr lang="ru-RU" dirty="0" smtClean="0"/>
              <a:t> </a:t>
            </a:r>
            <a:r>
              <a:rPr lang="ru-RU" dirty="0" err="1" smtClean="0"/>
              <a:t>боло</a:t>
            </a:r>
            <a:r>
              <a:rPr lang="ru-RU" dirty="0" smtClean="0"/>
              <a:t> </a:t>
            </a:r>
            <a:r>
              <a:rPr lang="ru-RU" dirty="0" err="1" smtClean="0"/>
              <a:t>турган</a:t>
            </a:r>
            <a:r>
              <a:rPr lang="ru-RU" dirty="0" smtClean="0"/>
              <a:t> </a:t>
            </a:r>
            <a:r>
              <a:rPr lang="ru-RU" dirty="0" err="1" smtClean="0"/>
              <a:t>болсо</a:t>
            </a:r>
            <a:r>
              <a:rPr lang="ru-RU" dirty="0" smtClean="0"/>
              <a:t>, </a:t>
            </a:r>
            <a:r>
              <a:rPr lang="ru-RU" dirty="0" err="1" smtClean="0"/>
              <a:t>анда</a:t>
            </a:r>
            <a:r>
              <a:rPr lang="ru-RU" dirty="0" smtClean="0"/>
              <a:t> резина кол кап </a:t>
            </a:r>
            <a:r>
              <a:rPr lang="ru-RU" dirty="0" err="1" smtClean="0"/>
              <a:t>кийуу</a:t>
            </a:r>
            <a:r>
              <a:rPr lang="ru-RU" dirty="0" smtClean="0"/>
              <a:t> зарыл.</a:t>
            </a:r>
          </a:p>
          <a:p>
            <a:r>
              <a:rPr lang="ru-RU" dirty="0" err="1" smtClean="0"/>
              <a:t>Чогуп</a:t>
            </a:r>
            <a:r>
              <a:rPr lang="ru-RU" dirty="0" smtClean="0"/>
              <a:t> </a:t>
            </a:r>
            <a:r>
              <a:rPr lang="ru-RU" dirty="0" err="1" smtClean="0"/>
              <a:t>бараткан</a:t>
            </a:r>
            <a:r>
              <a:rPr lang="ru-RU" dirty="0" smtClean="0"/>
              <a:t> </a:t>
            </a:r>
            <a:r>
              <a:rPr lang="ru-RU" dirty="0" err="1" smtClean="0"/>
              <a:t>адамды</a:t>
            </a:r>
            <a:r>
              <a:rPr lang="ru-RU" dirty="0" smtClean="0"/>
              <a:t> </a:t>
            </a:r>
            <a:r>
              <a:rPr lang="ru-RU" dirty="0" err="1" smtClean="0"/>
              <a:t>куткарууда</a:t>
            </a:r>
            <a:r>
              <a:rPr lang="ru-RU" dirty="0" smtClean="0"/>
              <a:t> </a:t>
            </a:r>
            <a:r>
              <a:rPr lang="ru-RU" dirty="0" err="1" smtClean="0"/>
              <a:t>анын</a:t>
            </a:r>
            <a:r>
              <a:rPr lang="ru-RU" dirty="0" smtClean="0"/>
              <a:t> арка </a:t>
            </a:r>
            <a:r>
              <a:rPr lang="ru-RU" dirty="0" err="1" smtClean="0"/>
              <a:t>жагынан</a:t>
            </a:r>
            <a:r>
              <a:rPr lang="ru-RU" dirty="0" smtClean="0"/>
              <a:t> </a:t>
            </a:r>
            <a:r>
              <a:rPr lang="ru-RU" dirty="0" err="1" smtClean="0"/>
              <a:t>сузуп</a:t>
            </a:r>
            <a:r>
              <a:rPr lang="ru-RU" dirty="0" smtClean="0"/>
              <a:t> </a:t>
            </a:r>
            <a:r>
              <a:rPr lang="ru-RU" dirty="0" err="1" smtClean="0"/>
              <a:t>жетуу</a:t>
            </a:r>
            <a:r>
              <a:rPr lang="ru-RU" dirty="0" smtClean="0"/>
              <a:t> </a:t>
            </a:r>
            <a:r>
              <a:rPr lang="ru-RU" dirty="0" err="1" smtClean="0"/>
              <a:t>керек</a:t>
            </a:r>
            <a:r>
              <a:rPr lang="ru-RU" dirty="0" smtClean="0"/>
              <a:t> </a:t>
            </a:r>
            <a:r>
              <a:rPr lang="ru-RU" dirty="0" err="1" smtClean="0"/>
              <a:t>ж.б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7153354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err="1" smtClean="0"/>
              <a:t>Жабыркаган</a:t>
            </a:r>
            <a:r>
              <a:rPr lang="ru-RU" dirty="0" smtClean="0"/>
              <a:t> </a:t>
            </a:r>
            <a:r>
              <a:rPr lang="ru-RU" dirty="0" err="1" smtClean="0"/>
              <a:t>адамдын</a:t>
            </a:r>
            <a:r>
              <a:rPr lang="ru-RU" dirty="0" smtClean="0"/>
              <a:t> </a:t>
            </a:r>
            <a:r>
              <a:rPr lang="ru-RU" dirty="0" err="1" smtClean="0"/>
              <a:t>абалын</a:t>
            </a:r>
            <a:r>
              <a:rPr lang="ru-RU" dirty="0" smtClean="0"/>
              <a:t> тез </a:t>
            </a:r>
            <a:r>
              <a:rPr lang="ru-RU" dirty="0" err="1" smtClean="0"/>
              <a:t>жана</a:t>
            </a:r>
            <a:r>
              <a:rPr lang="ru-RU" dirty="0" smtClean="0"/>
              <a:t> </a:t>
            </a:r>
            <a:r>
              <a:rPr lang="ru-RU" dirty="0" err="1" smtClean="0"/>
              <a:t>туура</a:t>
            </a:r>
            <a:r>
              <a:rPr lang="ru-RU" dirty="0" smtClean="0"/>
              <a:t> </a:t>
            </a:r>
            <a:r>
              <a:rPr lang="ru-RU" dirty="0" err="1" smtClean="0"/>
              <a:t>баалоо</a:t>
            </a: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err="1" smtClean="0"/>
              <a:t>Тируулуктун</a:t>
            </a:r>
            <a:r>
              <a:rPr lang="ru-RU" dirty="0" smtClean="0"/>
              <a:t> </a:t>
            </a:r>
            <a:r>
              <a:rPr lang="ru-RU" dirty="0" err="1" smtClean="0"/>
              <a:t>белгилери</a:t>
            </a:r>
            <a:endParaRPr lang="ru-RU" dirty="0"/>
          </a:p>
        </p:txBody>
      </p:sp>
      <p:sp>
        <p:nvSpPr>
          <p:cNvPr id="6" name="Текст 5"/>
          <p:cNvSpPr>
            <a:spLocks noGrp="1"/>
          </p:cNvSpPr>
          <p:nvPr>
            <p:ph type="body" sz="half" idx="3"/>
          </p:nvPr>
        </p:nvSpPr>
        <p:spPr/>
        <p:txBody>
          <a:bodyPr/>
          <a:lstStyle/>
          <a:p>
            <a:r>
              <a:rPr lang="ru-RU" dirty="0" err="1" smtClean="0"/>
              <a:t>Олумдун</a:t>
            </a:r>
            <a:r>
              <a:rPr lang="ru-RU" dirty="0" smtClean="0"/>
              <a:t> </a:t>
            </a:r>
            <a:r>
              <a:rPr lang="ru-RU" dirty="0" err="1" smtClean="0"/>
              <a:t>белгилери</a:t>
            </a:r>
            <a:endParaRPr lang="ru-RU" dirty="0"/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/>
        <p:txBody>
          <a:bodyPr>
            <a:normAutofit fontScale="92500"/>
          </a:bodyPr>
          <a:lstStyle/>
          <a:p>
            <a:r>
              <a:rPr lang="ru-RU" dirty="0" err="1" smtClean="0"/>
              <a:t>Уйку</a:t>
            </a:r>
            <a:r>
              <a:rPr lang="ru-RU" dirty="0" smtClean="0"/>
              <a:t> </a:t>
            </a:r>
            <a:r>
              <a:rPr lang="ru-RU" dirty="0" err="1" smtClean="0"/>
              <a:t>артериясынын</a:t>
            </a:r>
            <a:r>
              <a:rPr lang="ru-RU" dirty="0" smtClean="0"/>
              <a:t> </a:t>
            </a:r>
            <a:r>
              <a:rPr lang="ru-RU" dirty="0" err="1" smtClean="0"/>
              <a:t>кагуусунун</a:t>
            </a:r>
            <a:r>
              <a:rPr lang="ru-RU" dirty="0" smtClean="0"/>
              <a:t> </a:t>
            </a:r>
            <a:r>
              <a:rPr lang="ru-RU" dirty="0" err="1" smtClean="0"/>
              <a:t>бардыгы</a:t>
            </a:r>
            <a:r>
              <a:rPr lang="ru-RU" dirty="0" smtClean="0"/>
              <a:t> (</a:t>
            </a:r>
            <a:r>
              <a:rPr lang="ru-RU" dirty="0" err="1" smtClean="0"/>
              <a:t>соомой</a:t>
            </a:r>
            <a:r>
              <a:rPr lang="ru-RU" dirty="0" smtClean="0"/>
              <a:t> </a:t>
            </a:r>
            <a:r>
              <a:rPr lang="ru-RU" dirty="0" err="1" smtClean="0"/>
              <a:t>жана</a:t>
            </a:r>
            <a:r>
              <a:rPr lang="ru-RU" dirty="0" smtClean="0"/>
              <a:t> </a:t>
            </a:r>
            <a:r>
              <a:rPr lang="ru-RU" dirty="0" err="1" smtClean="0"/>
              <a:t>ортонку</a:t>
            </a:r>
            <a:r>
              <a:rPr lang="ru-RU" dirty="0" smtClean="0"/>
              <a:t> </a:t>
            </a:r>
            <a:r>
              <a:rPr lang="ru-RU" dirty="0" err="1" smtClean="0"/>
              <a:t>манжаны</a:t>
            </a:r>
            <a:r>
              <a:rPr lang="ru-RU" dirty="0" smtClean="0"/>
              <a:t> </a:t>
            </a:r>
            <a:r>
              <a:rPr lang="ru-RU" dirty="0" err="1" smtClean="0"/>
              <a:t>моюнга</a:t>
            </a:r>
            <a:r>
              <a:rPr lang="ru-RU" dirty="0" smtClean="0"/>
              <a:t> кою </a:t>
            </a:r>
            <a:r>
              <a:rPr lang="ru-RU" dirty="0" err="1" smtClean="0"/>
              <a:t>менен</a:t>
            </a:r>
            <a:r>
              <a:rPr lang="ru-RU" dirty="0" smtClean="0"/>
              <a:t> </a:t>
            </a:r>
            <a:r>
              <a:rPr lang="ru-RU" dirty="0" err="1" smtClean="0"/>
              <a:t>аныкталат</a:t>
            </a:r>
            <a:r>
              <a:rPr lang="ru-RU" dirty="0" smtClean="0"/>
              <a:t>)</a:t>
            </a:r>
          </a:p>
          <a:p>
            <a:r>
              <a:rPr lang="ru-RU" dirty="0" err="1" smtClean="0"/>
              <a:t>Дем</a:t>
            </a:r>
            <a:r>
              <a:rPr lang="ru-RU" dirty="0" smtClean="0"/>
              <a:t> </a:t>
            </a:r>
            <a:r>
              <a:rPr lang="ru-RU" dirty="0" err="1" smtClean="0"/>
              <a:t>алуунун</a:t>
            </a:r>
            <a:r>
              <a:rPr lang="ru-RU" dirty="0" smtClean="0"/>
              <a:t> </a:t>
            </a:r>
            <a:r>
              <a:rPr lang="ru-RU" dirty="0" err="1" smtClean="0"/>
              <a:t>бардыгы</a:t>
            </a:r>
            <a:r>
              <a:rPr lang="ru-RU" dirty="0" smtClean="0"/>
              <a:t> (</a:t>
            </a:r>
            <a:r>
              <a:rPr lang="ru-RU" dirty="0" err="1" smtClean="0"/>
              <a:t>кокурок</a:t>
            </a:r>
            <a:r>
              <a:rPr lang="ru-RU" dirty="0" smtClean="0"/>
              <a:t> </a:t>
            </a:r>
            <a:r>
              <a:rPr lang="ru-RU" dirty="0" err="1" smtClean="0"/>
              <a:t>клетканын</a:t>
            </a:r>
            <a:r>
              <a:rPr lang="ru-RU" dirty="0" smtClean="0"/>
              <a:t> </a:t>
            </a:r>
            <a:r>
              <a:rPr lang="ru-RU" dirty="0" err="1" smtClean="0"/>
              <a:t>кыймылы</a:t>
            </a:r>
            <a:r>
              <a:rPr lang="ru-RU" dirty="0" smtClean="0"/>
              <a:t> же </a:t>
            </a:r>
            <a:r>
              <a:rPr lang="ru-RU" dirty="0" err="1" smtClean="0"/>
              <a:t>оозго</a:t>
            </a:r>
            <a:r>
              <a:rPr lang="ru-RU" dirty="0" smtClean="0"/>
              <a:t>, </a:t>
            </a:r>
            <a:r>
              <a:rPr lang="ru-RU" dirty="0" err="1" smtClean="0"/>
              <a:t>мурунга</a:t>
            </a:r>
            <a:r>
              <a:rPr lang="ru-RU" dirty="0" smtClean="0"/>
              <a:t> </a:t>
            </a:r>
            <a:r>
              <a:rPr lang="ru-RU" dirty="0" err="1" smtClean="0"/>
              <a:t>жакын</a:t>
            </a:r>
            <a:r>
              <a:rPr lang="ru-RU" dirty="0" smtClean="0"/>
              <a:t> </a:t>
            </a:r>
            <a:r>
              <a:rPr lang="ru-RU" dirty="0" err="1" smtClean="0"/>
              <a:t>коюлган</a:t>
            </a:r>
            <a:r>
              <a:rPr lang="ru-RU" dirty="0" smtClean="0"/>
              <a:t> </a:t>
            </a:r>
            <a:r>
              <a:rPr lang="ru-RU" dirty="0" err="1" smtClean="0"/>
              <a:t>кузгунун</a:t>
            </a:r>
            <a:r>
              <a:rPr lang="ru-RU" dirty="0" smtClean="0"/>
              <a:t> </a:t>
            </a:r>
            <a:r>
              <a:rPr lang="ru-RU" dirty="0" err="1" smtClean="0"/>
              <a:t>нымдалышы</a:t>
            </a:r>
            <a:r>
              <a:rPr lang="ru-RU" dirty="0" smtClean="0"/>
              <a:t> </a:t>
            </a:r>
            <a:r>
              <a:rPr lang="ru-RU" dirty="0" err="1" smtClean="0"/>
              <a:t>менен</a:t>
            </a:r>
            <a:r>
              <a:rPr lang="ru-RU" dirty="0" smtClean="0"/>
              <a:t>  </a:t>
            </a:r>
            <a:r>
              <a:rPr lang="ru-RU" dirty="0" err="1" smtClean="0"/>
              <a:t>аныкталат</a:t>
            </a:r>
            <a:endParaRPr lang="ru-RU" dirty="0" smtClean="0"/>
          </a:p>
          <a:p>
            <a:r>
              <a:rPr lang="ru-RU" dirty="0" smtClean="0"/>
              <a:t>Коз </a:t>
            </a:r>
            <a:r>
              <a:rPr lang="ru-RU" dirty="0" err="1" smtClean="0"/>
              <a:t>карегинин</a:t>
            </a:r>
            <a:r>
              <a:rPr lang="ru-RU" dirty="0" smtClean="0"/>
              <a:t> </a:t>
            </a:r>
            <a:r>
              <a:rPr lang="ru-RU" dirty="0" err="1" smtClean="0"/>
              <a:t>жарыкка</a:t>
            </a:r>
            <a:r>
              <a:rPr lang="ru-RU" dirty="0" smtClean="0"/>
              <a:t> </a:t>
            </a:r>
            <a:r>
              <a:rPr lang="ru-RU" dirty="0" err="1" smtClean="0"/>
              <a:t>реакциясы</a:t>
            </a:r>
            <a:r>
              <a:rPr lang="ru-RU" dirty="0" smtClean="0"/>
              <a:t>. </a:t>
            </a:r>
            <a:endParaRPr lang="ru-RU" dirty="0"/>
          </a:p>
        </p:txBody>
      </p:sp>
      <p:sp>
        <p:nvSpPr>
          <p:cNvPr id="7" name="Объект 6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ru-RU" dirty="0" err="1" smtClean="0"/>
              <a:t>Коздун</a:t>
            </a:r>
            <a:r>
              <a:rPr lang="ru-RU" dirty="0" smtClean="0"/>
              <a:t> </a:t>
            </a:r>
            <a:r>
              <a:rPr lang="ru-RU" dirty="0" err="1" smtClean="0"/>
              <a:t>агынын</a:t>
            </a:r>
            <a:r>
              <a:rPr lang="ru-RU" dirty="0" smtClean="0"/>
              <a:t> </a:t>
            </a:r>
            <a:r>
              <a:rPr lang="ru-RU" dirty="0" err="1" smtClean="0"/>
              <a:t>бозоруусу</a:t>
            </a:r>
            <a:endParaRPr lang="ru-RU" dirty="0" smtClean="0"/>
          </a:p>
          <a:p>
            <a:r>
              <a:rPr lang="ru-RU" dirty="0" err="1" smtClean="0"/>
              <a:t>Козду</a:t>
            </a:r>
            <a:r>
              <a:rPr lang="ru-RU" dirty="0" smtClean="0"/>
              <a:t> </a:t>
            </a:r>
            <a:r>
              <a:rPr lang="ru-RU" dirty="0" err="1" smtClean="0"/>
              <a:t>кырынан</a:t>
            </a:r>
            <a:r>
              <a:rPr lang="ru-RU" dirty="0" smtClean="0"/>
              <a:t> </a:t>
            </a:r>
            <a:r>
              <a:rPr lang="ru-RU" dirty="0" err="1" smtClean="0"/>
              <a:t>манжа</a:t>
            </a:r>
            <a:r>
              <a:rPr lang="ru-RU" dirty="0" smtClean="0"/>
              <a:t> </a:t>
            </a:r>
            <a:r>
              <a:rPr lang="ru-RU" dirty="0" err="1" smtClean="0"/>
              <a:t>менен</a:t>
            </a:r>
            <a:r>
              <a:rPr lang="ru-RU" dirty="0" smtClean="0"/>
              <a:t> </a:t>
            </a:r>
            <a:r>
              <a:rPr lang="ru-RU" dirty="0" err="1" smtClean="0"/>
              <a:t>басып</a:t>
            </a:r>
            <a:r>
              <a:rPr lang="ru-RU" dirty="0" smtClean="0"/>
              <a:t> </a:t>
            </a:r>
            <a:r>
              <a:rPr lang="ru-RU" dirty="0" err="1" smtClean="0"/>
              <a:t>корсо</a:t>
            </a:r>
            <a:r>
              <a:rPr lang="ru-RU" dirty="0" smtClean="0"/>
              <a:t> </a:t>
            </a:r>
            <a:r>
              <a:rPr lang="ru-RU" dirty="0" err="1" smtClean="0"/>
              <a:t>коздун</a:t>
            </a:r>
            <a:r>
              <a:rPr lang="ru-RU" dirty="0" smtClean="0"/>
              <a:t> </a:t>
            </a:r>
            <a:r>
              <a:rPr lang="ru-RU" dirty="0" err="1" smtClean="0"/>
              <a:t>кареги</a:t>
            </a:r>
            <a:r>
              <a:rPr lang="ru-RU" dirty="0" smtClean="0"/>
              <a:t> </a:t>
            </a:r>
            <a:r>
              <a:rPr lang="ru-RU" dirty="0" err="1" smtClean="0"/>
              <a:t>тартып</a:t>
            </a:r>
            <a:r>
              <a:rPr lang="ru-RU" dirty="0" smtClean="0"/>
              <a:t> </a:t>
            </a:r>
            <a:r>
              <a:rPr lang="ru-RU" dirty="0" err="1" smtClean="0"/>
              <a:t>жана</a:t>
            </a:r>
            <a:r>
              <a:rPr lang="ru-RU" dirty="0" smtClean="0"/>
              <a:t> </a:t>
            </a:r>
            <a:r>
              <a:rPr lang="ru-RU" dirty="0" err="1" smtClean="0"/>
              <a:t>мышыктын</a:t>
            </a:r>
            <a:r>
              <a:rPr lang="ru-RU" dirty="0" smtClean="0"/>
              <a:t> </a:t>
            </a:r>
            <a:r>
              <a:rPr lang="ru-RU" dirty="0" err="1" smtClean="0"/>
              <a:t>козун</a:t>
            </a:r>
            <a:r>
              <a:rPr lang="ru-RU" dirty="0" smtClean="0"/>
              <a:t> </a:t>
            </a:r>
            <a:r>
              <a:rPr lang="ru-RU" dirty="0" err="1" smtClean="0"/>
              <a:t>элестетет</a:t>
            </a:r>
            <a:r>
              <a:rPr lang="ru-RU" dirty="0" smtClean="0"/>
              <a:t>.</a:t>
            </a:r>
          </a:p>
          <a:p>
            <a:r>
              <a:rPr lang="ru-RU" dirty="0" err="1" smtClean="0"/>
              <a:t>Олук</a:t>
            </a:r>
            <a:r>
              <a:rPr lang="ru-RU" dirty="0" smtClean="0"/>
              <a:t> </a:t>
            </a:r>
            <a:r>
              <a:rPr lang="ru-RU" dirty="0" err="1" smtClean="0"/>
              <a:t>тактары</a:t>
            </a:r>
            <a:r>
              <a:rPr lang="ru-RU" dirty="0" smtClean="0"/>
              <a:t> </a:t>
            </a:r>
            <a:r>
              <a:rPr lang="ru-RU" dirty="0" err="1" smtClean="0"/>
              <a:t>жана</a:t>
            </a:r>
            <a:r>
              <a:rPr lang="ru-RU" dirty="0" smtClean="0"/>
              <a:t> </a:t>
            </a:r>
            <a:r>
              <a:rPr lang="ru-RU" dirty="0" err="1" smtClean="0"/>
              <a:t>катып</a:t>
            </a:r>
            <a:r>
              <a:rPr lang="ru-RU" dirty="0" smtClean="0"/>
              <a:t> </a:t>
            </a:r>
            <a:r>
              <a:rPr lang="ru-RU" dirty="0" err="1" smtClean="0"/>
              <a:t>калуу</a:t>
            </a:r>
            <a:r>
              <a:rPr lang="ru-RU" dirty="0" smtClean="0"/>
              <a:t> </a:t>
            </a:r>
            <a:r>
              <a:rPr lang="ru-RU" dirty="0" err="1" smtClean="0"/>
              <a:t>пайда</a:t>
            </a:r>
            <a:r>
              <a:rPr lang="ru-RU" dirty="0" smtClean="0"/>
              <a:t> болот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3385655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204</TotalTime>
  <Words>285</Words>
  <Application>Microsoft Office PowerPoint</Application>
  <PresentationFormat>Экран (4:3)</PresentationFormat>
  <Paragraphs>22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Поток</vt:lpstr>
      <vt:lpstr>Медициналык жардамдын негиздери</vt:lpstr>
      <vt:lpstr>Жаракаттангандарга биринчи медициналык жардам коргозуу</vt:lpstr>
      <vt:lpstr>Биринчи медициналык жардам коргозуунун жалпы принциптери</vt:lpstr>
      <vt:lpstr>Биринчи медициналык жардам 3 турдуу иш-чараларды камтыйт</vt:lpstr>
      <vt:lpstr>Жабыркагандарга жардам коргозуудогу коопсуздук эрежелери:</vt:lpstr>
      <vt:lpstr>Жабыркаган адамдын абалын тез жана туура баалоо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Админ</cp:lastModifiedBy>
  <cp:revision>15</cp:revision>
  <dcterms:created xsi:type="dcterms:W3CDTF">2017-10-02T17:21:15Z</dcterms:created>
  <dcterms:modified xsi:type="dcterms:W3CDTF">2023-04-17T03:30:18Z</dcterms:modified>
</cp:coreProperties>
</file>